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D528E-80DE-4621-BA53-695D12A5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B4DAE9-1C7B-4B99-88D8-A3E2F1699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B52121-E13C-4C1D-9935-A5B28673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E3E816-4DF2-429D-BEF5-66E4108F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1B61C4-08A5-4E16-824C-0F32E2BF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4C90A-5763-4F96-8839-E526F57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0530CA-5BA7-492B-B16D-53FFEDAF4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3F32D-E344-4638-8DA0-D0E15CA8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5CC6-96F7-43D7-9523-1734DDF8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1C8FEC-EAF0-4465-AFFF-31E6C880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7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044AAB-5965-4657-B7D7-6C63AA255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E8995-1120-4745-B154-D242388A3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177DC-3717-4492-B617-E0562944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F689E5-A109-4361-9CBE-EE9896D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4026F-B0D7-457B-A571-8B2B7433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A9B10-7CC9-4252-8677-EDAAC8BB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5DFEA8-BAAD-47FC-B6D6-750CE8FF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74A5E-AD31-4842-ACD0-A44052AD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886173-E122-455E-8A93-64EDE677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979CB7-AEF1-413A-B356-2043A96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2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598A3-7EFC-4011-8CB7-50932038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9C1994-A0EE-43B9-A18B-179A264F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356DB-0CAE-4981-B5B6-22BB81BE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DC622C-7CE5-4D09-AD5E-AAA0F51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82FE59-FA24-41A2-8347-486A423E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0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3CAFFA-E750-420F-AA05-D07CDB51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C8F74-E832-4259-B99B-49A3112F3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67EE07-6060-46AD-887B-C2700325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3F2CC2-40F3-457B-AACE-B40B060D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22A977-2717-4619-AE19-563E2392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39FB4B-6ADD-4BE4-99D0-1F5169B2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0B44E-32BC-4726-9F1A-6B8E535F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11AD8E-D79C-43A1-B7B4-9CD19CA8C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44BEED-F703-413C-A278-7D69B6BB7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6C3AC5-E06B-4CE9-89F1-4D4FF37DE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D36BA1-57AF-430E-B637-A822FA29D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9F2EB8-6D7F-4167-BE19-DCBC75D3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329D59-5C3D-4014-B1D1-5A1CD3E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6C2C86-7796-4B7C-84DA-82F9B725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D546F-B57B-4C74-8425-2FFBACD9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756039-534E-4838-A2CD-5A4F5BB4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D8E907-00D1-411C-B393-803F6B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2821D2-3631-4AAA-BB4C-EF9F8B1D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92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8C6F25C-67DB-43AA-8286-6C711029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343ADD-EFDD-48C6-BC7F-BE046A32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B1156-56DB-499B-A1DB-0EB72654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5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0D0AE-9396-4A73-9807-8693C426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2E0CD-357D-4A27-81AD-DF5EE986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E4E26F-78F4-4282-8FD3-7F423E505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8CF62D-13FC-4345-BCFE-ACC9B89A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7AA2D8-8814-4935-9558-2494AD91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F35B73-0D43-435F-B811-1E72D44F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10E11-F99C-4B74-9795-F335285A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F352EB-5012-4728-BAD5-685A0AC5C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9AE3C-F86A-416D-B20A-07FDFF2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A3CF02-318A-4039-8ECC-61D2A842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74D6D9-5D88-4365-BA93-DAD79BFE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540B25-6246-4BEF-8515-5E658E3C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68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C5D3385-E9BB-4945-BB5A-4CC10A17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92DAD0-97B3-4260-9477-D8AFA9EF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7E5E0B-ECD7-4D40-87C2-DE9A0EED3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68EF-53DF-40A0-8D51-821CCA2AF58D}" type="datetimeFigureOut">
              <a:rPr lang="zh-CN" altLang="en-US" smtClean="0"/>
              <a:t>2020/10/27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39AADE-1B9F-44AB-A2A3-A52E290EC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9EEBA-2DDC-4B44-A7DE-0AD568EA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495E-7740-43A9-95A9-6D9E65AC5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4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indrupal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E96A6CF-F38E-4C79-9E27-2B73E10A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4068147"/>
            <a:ext cx="10318102" cy="155821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dirty="0"/>
              <a:t>分享人：云客</a:t>
            </a: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1600" dirty="0"/>
              <a:t>2020-10-25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BBCBFE-B52D-47CE-9EE9-57735DF36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46" y="676971"/>
            <a:ext cx="2747908" cy="27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9928B9-D516-4055-822F-45438192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047875"/>
            <a:ext cx="52197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2C362C-F2F2-4E14-BB2C-12EF00A51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3" y="1931437"/>
            <a:ext cx="2799106" cy="26405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BE42E6-3CF2-4033-97F0-86C5E6AB0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23" y="1935536"/>
            <a:ext cx="2648689" cy="26364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1884394" y="4572000"/>
            <a:ext cx="84232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人生路径不同，因此人与人不同，无法比较</a:t>
            </a:r>
            <a:endParaRPr lang="en-US" altLang="zh-CN" sz="2800" dirty="0"/>
          </a:p>
          <a:p>
            <a:pPr algn="ctr"/>
            <a:r>
              <a:rPr lang="zh-CN" altLang="en-US" dirty="0"/>
              <a:t>自强：与自己比，好强：与他人比</a:t>
            </a:r>
            <a:endParaRPr lang="en-US" altLang="zh-CN" dirty="0"/>
          </a:p>
          <a:p>
            <a:pPr algn="ctr"/>
            <a:r>
              <a:rPr lang="zh-CN" altLang="en-US" sz="3600" dirty="0"/>
              <a:t>自强比好强更有意义</a:t>
            </a:r>
          </a:p>
        </p:txBody>
      </p:sp>
    </p:spTree>
    <p:extLst>
      <p:ext uri="{BB962C8B-B14F-4D97-AF65-F5344CB8AC3E}">
        <p14:creationId xmlns:p14="http://schemas.microsoft.com/office/powerpoint/2010/main" val="137491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3796002" y="2323036"/>
            <a:ext cx="413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去到未来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3570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2227682" y="2295044"/>
            <a:ext cx="7736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与未来的自己对话</a:t>
            </a:r>
            <a:endParaRPr lang="en-US" altLang="zh-CN" sz="48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8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让他给你答案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235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2227682" y="2295044"/>
            <a:ext cx="7736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/>
              <a:t>浅谈人工智能</a:t>
            </a:r>
            <a:endParaRPr lang="zh-CN" altLang="en-US" sz="4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2DEF72B-F989-45D4-981C-0C6B6F42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41" y="859232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/>
              <a:t>未来不可避免的趋势</a:t>
            </a:r>
          </a:p>
        </p:txBody>
      </p:sp>
    </p:spTree>
    <p:extLst>
      <p:ext uri="{BB962C8B-B14F-4D97-AF65-F5344CB8AC3E}">
        <p14:creationId xmlns:p14="http://schemas.microsoft.com/office/powerpoint/2010/main" val="375748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6E4630-B342-46D2-8FDB-6074D20821CB}"/>
              </a:ext>
            </a:extLst>
          </p:cNvPr>
          <p:cNvSpPr txBox="1"/>
          <p:nvPr/>
        </p:nvSpPr>
        <p:spPr>
          <a:xfrm>
            <a:off x="2489718" y="5952929"/>
            <a:ext cx="72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岩石乃运行缓慢之生命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2DC881C-612C-40BE-A9C6-C132579F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8" y="874393"/>
            <a:ext cx="7333213" cy="48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8E2805F-F48C-4EBE-B29E-9C50E865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我们人到底是什么？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B898D6-47D3-435F-A3EA-2C5F5B09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63" y="1690688"/>
            <a:ext cx="2516187" cy="16045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1C5193-A9D3-4CE9-B064-838204211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33" y="1690688"/>
            <a:ext cx="2562225" cy="1600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EEA088-DAAB-4CC8-A969-F386949D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26" y="1688530"/>
            <a:ext cx="2239855" cy="16023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61C185-7255-44F2-9EA5-D614054ED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56" y="3954220"/>
            <a:ext cx="2239855" cy="23817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8309B9-BF90-4BC5-B44F-D845A3EF2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10" y="3976456"/>
            <a:ext cx="2239856" cy="23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B87F8B-9705-4A45-9105-80AEB944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思想实验：特修斯之船</a:t>
            </a: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A3C69218-86F6-4CA5-843F-B751B34E0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000" dirty="0"/>
              <a:t>描述：</a:t>
            </a:r>
            <a:br>
              <a:rPr lang="en-US" altLang="zh-CN" sz="2000" dirty="0"/>
            </a:br>
            <a:r>
              <a:rPr lang="zh-CN" altLang="en-US" sz="2000" dirty="0"/>
              <a:t>一艘名为特修斯号的船，可以在海上航行几百年，归功于不间断的维修和替换部件。只要一块木板腐烂了，它就会被替换掉，以此类推，直到所有的功能部件都不是最开始的那些了。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问题：</a:t>
            </a:r>
            <a:br>
              <a:rPr lang="en-US" altLang="zh-CN" sz="2000" dirty="0"/>
            </a:br>
            <a:r>
              <a:rPr lang="zh-CN" altLang="en-US" sz="2000" dirty="0"/>
              <a:t>最终产生的这艘船是否还是原来的那艘特修斯号船，还是一艘完全不同的船？如果不是原来的船，那么在什么时候它不再是原来的船了？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补充：</a:t>
            </a:r>
            <a:br>
              <a:rPr lang="en-US" altLang="zh-CN" sz="2000" dirty="0"/>
            </a:br>
            <a:r>
              <a:rPr lang="zh-CN" altLang="en-US" sz="2000" dirty="0"/>
              <a:t>如果沿途将换下的部件收集起来，用它们再造一艘？谁是特修斯号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CF1EC6ED-1DC0-40CA-B00D-9C721E9D1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305844"/>
            <a:ext cx="4686300" cy="3390900"/>
          </a:xfrm>
        </p:spPr>
      </p:pic>
    </p:spTree>
    <p:extLst>
      <p:ext uri="{BB962C8B-B14F-4D97-AF65-F5344CB8AC3E}">
        <p14:creationId xmlns:p14="http://schemas.microsoft.com/office/powerpoint/2010/main" val="134177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2442287" y="1772529"/>
            <a:ext cx="7736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/>
              <a:t>智能如何产生？</a:t>
            </a:r>
            <a:endParaRPr lang="zh-CN" altLang="en-US" sz="48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3D8A10-AE42-4EB4-B4BD-8C3BA6C02DAD}"/>
              </a:ext>
            </a:extLst>
          </p:cNvPr>
          <p:cNvSpPr txBox="1"/>
          <p:nvPr/>
        </p:nvSpPr>
        <p:spPr>
          <a:xfrm>
            <a:off x="1673290" y="3995448"/>
            <a:ext cx="884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从受精卵到成年人，智能形成于哪一刻？智能是什么？</a:t>
            </a:r>
          </a:p>
        </p:txBody>
      </p:sp>
    </p:spTree>
    <p:extLst>
      <p:ext uri="{BB962C8B-B14F-4D97-AF65-F5344CB8AC3E}">
        <p14:creationId xmlns:p14="http://schemas.microsoft.com/office/powerpoint/2010/main" val="348091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3C66F3-ED7C-478D-BBEA-DACB177BCD5B}"/>
              </a:ext>
            </a:extLst>
          </p:cNvPr>
          <p:cNvSpPr txBox="1"/>
          <p:nvPr/>
        </p:nvSpPr>
        <p:spPr>
          <a:xfrm>
            <a:off x="2227682" y="2295044"/>
            <a:ext cx="7736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人类与机器本是同类，所不同的是一个基于碳，一个基于硅，</a:t>
            </a:r>
            <a:r>
              <a:rPr lang="zh-CN" altLang="en-US" sz="3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zh-CN" sz="3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本质相同</a:t>
            </a:r>
            <a:r>
              <a:rPr lang="zh-CN" altLang="en-US" sz="3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表现形式不同而已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344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475D5-F2F8-4728-BC46-2B15C9D4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自我介绍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BC2247-9252-41B8-8C81-D2F499F0E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66725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/>
              <a:t>云客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1800" dirty="0"/>
              <a:t>四川人、开发者、</a:t>
            </a:r>
            <a:r>
              <a:rPr lang="en-US" altLang="zh-CN" sz="1800" dirty="0"/>
              <a:t>Drupal</a:t>
            </a:r>
            <a:r>
              <a:rPr lang="zh-CN" altLang="en-US" sz="1800" dirty="0"/>
              <a:t>学者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签名：</a:t>
            </a:r>
            <a:r>
              <a:rPr lang="en-US" altLang="zh-CN" sz="1800" dirty="0"/>
              <a:t>【</a:t>
            </a:r>
            <a:r>
              <a:rPr lang="zh-CN" altLang="en-US" sz="1800" dirty="0"/>
              <a:t>云游天下，做客四方</a:t>
            </a:r>
            <a:r>
              <a:rPr lang="en-US" altLang="zh-CN" sz="1800" dirty="0"/>
              <a:t>】</a:t>
            </a:r>
          </a:p>
          <a:p>
            <a:pPr marL="0" indent="0">
              <a:buNone/>
            </a:pPr>
            <a:r>
              <a:rPr lang="en-US" altLang="zh-CN" sz="1800" dirty="0"/>
              <a:t>《</a:t>
            </a:r>
            <a:r>
              <a:rPr lang="zh-CN" altLang="en-US" sz="1800" dirty="0"/>
              <a:t>云客</a:t>
            </a:r>
            <a:r>
              <a:rPr lang="en-US" altLang="zh-CN" sz="1800" dirty="0"/>
              <a:t>Drupal</a:t>
            </a:r>
            <a:r>
              <a:rPr lang="zh-CN" altLang="en-US" sz="1800" dirty="0"/>
              <a:t>源码分析</a:t>
            </a:r>
            <a:r>
              <a:rPr lang="en-US" altLang="zh-CN" sz="1800" dirty="0"/>
              <a:t>》</a:t>
            </a:r>
            <a:r>
              <a:rPr lang="zh-CN" altLang="en-US" sz="1800" dirty="0"/>
              <a:t>系列技术资料的作者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个人网站</a:t>
            </a:r>
            <a:r>
              <a:rPr lang="en-US" altLang="zh-CN" sz="1800" dirty="0"/>
              <a:t>: </a:t>
            </a:r>
            <a:r>
              <a:rPr lang="en-US" altLang="zh-CN" sz="1800" dirty="0">
                <a:hlinkClick r:id="rId2"/>
              </a:rPr>
              <a:t>www.indrupal.com</a:t>
            </a:r>
            <a:br>
              <a:rPr lang="en-US" altLang="zh-CN" sz="1800" dirty="0"/>
            </a:b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更多：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BBCBFE-B52D-47CE-9EE9-57735DF36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5980E1-08F6-4300-B3BB-99F52ACC4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4" y="2077552"/>
            <a:ext cx="3464832" cy="34648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282233-C23E-43EA-89E2-E843601DE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8" y="4159250"/>
            <a:ext cx="2297468" cy="22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2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A429DD-3012-4ECD-B684-F107F5AF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8800" dirty="0"/>
              <a:t>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73147" cy="4351338"/>
          </a:xfrm>
        </p:spPr>
        <p:txBody>
          <a:bodyPr>
            <a:normAutofit/>
          </a:bodyPr>
          <a:lstStyle/>
          <a:p>
            <a:r>
              <a:rPr lang="zh-CN" altLang="zh-CN" sz="3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不会被这个世界抹去的只有你的价值存留，文明在，你在，你是文明的细胞，其他都会烟消</a:t>
            </a:r>
            <a:endParaRPr lang="en-US" altLang="zh-CN" sz="3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zh-CN" sz="3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6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金钱是实现目标的工具，而不是目标，是追求卓越的副产品</a:t>
            </a:r>
          </a:p>
          <a:p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FFA2E7-E3A5-42AC-85CC-72DC99CCF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0" y="1666873"/>
            <a:ext cx="3397992" cy="46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A429DD-3012-4ECD-B684-F107F5AF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dirty="0"/>
              <a:t>我想对你说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205"/>
            <a:ext cx="6355702" cy="3987346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如果你觉得程序员是吃青春饭的，说明你有一颗恐惧和懒惰的心，不必恐惧，未来是一个什么样的社会</a:t>
            </a: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穷人不再吃苦，只有富人在吃苦，吃苦不再和物质有关，而是和精神有关</a:t>
            </a:r>
            <a:b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希望社区的出现，让你更加的喜欢你自己，充分激发自己，最后再回馈社区，让其他人如</a:t>
            </a: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</a:t>
            </a:r>
            <a:b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悦己，是给自己最好的礼物与最大的敬意。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DB8ED4-52C8-4E22-82ED-F5020DE7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124205"/>
            <a:ext cx="4042616" cy="39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A429DD-3012-4ECD-B684-F107F5AF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4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浅谈价值观后，我们来点实际的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345" y="3680872"/>
            <a:ext cx="10515600" cy="1692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2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谈打工：</a:t>
            </a:r>
            <a:br>
              <a:rPr lang="en-US" altLang="zh-CN" sz="2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6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6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6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你的工资是由什么决定的？</a:t>
            </a:r>
            <a:endParaRPr lang="zh-CN" altLang="en-US" sz="6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045D0F-1127-42BC-BB90-2133E3B38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65" y="1485112"/>
            <a:ext cx="4384869" cy="24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A429DD-3012-4ECD-B684-F107F5AF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核心因素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02" y="2925147"/>
            <a:ext cx="10515600" cy="1692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zh-CN" sz="36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不取决于你为公司创造的价值，而取决于有没有能力类似的人愿意接受更低待遇。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1189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02" y="2925147"/>
            <a:ext cx="10515600" cy="2094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1+3</a:t>
            </a:r>
            <a:r>
              <a:rPr lang="zh-CN" altLang="zh-CN" sz="44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原则：趋势</a:t>
            </a:r>
            <a:r>
              <a:rPr lang="en-US" altLang="zh-CN" sz="44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44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资源、能力、兴趣</a:t>
            </a:r>
            <a:endParaRPr lang="zh-CN" altLang="en-US" sz="4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908455-530E-4870-AF7F-F25FD2B98A01}"/>
              </a:ext>
            </a:extLst>
          </p:cNvPr>
          <p:cNvSpPr txBox="1"/>
          <p:nvPr/>
        </p:nvSpPr>
        <p:spPr>
          <a:xfrm>
            <a:off x="1409700" y="213145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谈创业：</a:t>
            </a:r>
          </a:p>
        </p:txBody>
      </p:sp>
    </p:spTree>
    <p:extLst>
      <p:ext uri="{BB962C8B-B14F-4D97-AF65-F5344CB8AC3E}">
        <p14:creationId xmlns:p14="http://schemas.microsoft.com/office/powerpoint/2010/main" val="376142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35BD1D4-1D3A-499F-9D7E-3059335A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dirty="0"/>
              <a:t>开启双事业发展，两条腿更稳更快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268" y="2889315"/>
            <a:ext cx="7705531" cy="3250228"/>
          </a:xfrm>
        </p:spPr>
        <p:txBody>
          <a:bodyPr>
            <a:normAutofit/>
          </a:bodyPr>
          <a:lstStyle/>
          <a:p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晴空：翻译业务</a:t>
            </a:r>
            <a:endParaRPr lang="en-US" altLang="zh-CN" sz="4400" kern="1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分头诗人</a:t>
            </a:r>
            <a:r>
              <a:rPr lang="en-US" altLang="zh-CN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摄影圈相关</a:t>
            </a:r>
            <a:endParaRPr lang="en-US" altLang="zh-CN" sz="4400" kern="1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云客：健康减脂行业</a:t>
            </a:r>
            <a:endParaRPr lang="en-US" altLang="zh-CN" sz="4400" kern="1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4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瑞基：外贸</a:t>
            </a:r>
            <a:endParaRPr lang="zh-CN" altLang="en-US" sz="4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908455-530E-4870-AF7F-F25FD2B98A01}"/>
              </a:ext>
            </a:extLst>
          </p:cNvPr>
          <p:cNvSpPr txBox="1"/>
          <p:nvPr/>
        </p:nvSpPr>
        <p:spPr>
          <a:xfrm>
            <a:off x="1409700" y="2131457"/>
            <a:ext cx="25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社区成员案例：</a:t>
            </a:r>
          </a:p>
        </p:txBody>
      </p:sp>
    </p:spTree>
    <p:extLst>
      <p:ext uri="{BB962C8B-B14F-4D97-AF65-F5344CB8AC3E}">
        <p14:creationId xmlns:p14="http://schemas.microsoft.com/office/powerpoint/2010/main" val="90641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4464697"/>
            <a:ext cx="10515600" cy="1441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祝大家能找到自己的生活、工作方式</a:t>
            </a:r>
            <a:endParaRPr lang="en-US" altLang="zh-CN" sz="4400" kern="1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4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过一个满意的人生</a:t>
            </a:r>
            <a:endParaRPr lang="zh-CN" altLang="en-US"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BFCD52-DA75-4AD2-BF73-A807439B7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56" y="519598"/>
            <a:ext cx="47434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EF9B2D-EB2A-4775-A580-15F275A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702207"/>
            <a:ext cx="10515600" cy="41294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400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我的分享到此结束</a:t>
            </a:r>
            <a:endParaRPr lang="en-US" altLang="zh-CN" sz="4400" kern="1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4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谢谢大家</a:t>
            </a:r>
            <a:br>
              <a:rPr lang="en-US" altLang="zh-CN" sz="4400" kern="100" dirty="0">
                <a:latin typeface="等线" panose="02010600030101010101" pitchFamily="2" charset="-122"/>
                <a:cs typeface="Times New Roman" panose="02020603050405020304" pitchFamily="18" charset="0"/>
              </a:rPr>
            </a:br>
            <a:endParaRPr lang="en-US" altLang="zh-CN" sz="4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云客与你同在    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日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674692-AD23-4A72-9167-FBA5944E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0" y="3234113"/>
            <a:ext cx="2845707" cy="1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5C5245B0-F5F9-479E-AA7E-A19BA08B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2103437"/>
            <a:ext cx="10515600" cy="1325563"/>
          </a:xfrm>
        </p:spPr>
        <p:txBody>
          <a:bodyPr/>
          <a:lstStyle/>
          <a:p>
            <a:pPr algn="ctr"/>
            <a:r>
              <a:rPr lang="zh-CN" altLang="zh-CN" sz="4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《探索开发人员如何过好这一生》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719D54-7B22-4C18-82D1-464B3F76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59" y="3429000"/>
            <a:ext cx="10515600" cy="842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000" dirty="0"/>
              <a:t>本</a:t>
            </a:r>
            <a:r>
              <a:rPr lang="en-US" altLang="zh-CN" sz="2000" dirty="0"/>
              <a:t>PPT</a:t>
            </a:r>
            <a:r>
              <a:rPr lang="zh-CN" altLang="en-US" sz="2000" dirty="0"/>
              <a:t>大量内容属于口述，展示内容只是辅助</a:t>
            </a:r>
          </a:p>
        </p:txBody>
      </p:sp>
    </p:spTree>
    <p:extLst>
      <p:ext uri="{BB962C8B-B14F-4D97-AF65-F5344CB8AC3E}">
        <p14:creationId xmlns:p14="http://schemas.microsoft.com/office/powerpoint/2010/main" val="344062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2D1C111-71ED-4F9A-A552-1E1038C9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在中国</a:t>
            </a:r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大多数开发人员的生活是什么样的呢？</a:t>
            </a:r>
            <a:b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2D1C111-71ED-4F9A-A552-1E1038C98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程序员是吃青春饭的</a:t>
            </a:r>
            <a:b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2" name="副标题 1">
            <a:extLst>
              <a:ext uri="{FF2B5EF4-FFF2-40B4-BE49-F238E27FC236}">
                <a16:creationId xmlns:a16="http://schemas.microsoft.com/office/drawing/2014/main" id="{406252C1-219E-4A23-867B-0F22F77E8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长期以来，这句话在这个圈子里面流传，影响了大批人</a:t>
            </a:r>
            <a:endParaRPr lang="en-US" altLang="zh-CN" dirty="0"/>
          </a:p>
          <a:p>
            <a:r>
              <a:rPr lang="zh-CN" altLang="zh-CN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为什么会有这样的论调？</a:t>
            </a:r>
            <a:r>
              <a:rPr lang="zh-CN" altLang="en-US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是这样的吗？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B54E19-9D36-49B3-851D-1628097FA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6239"/>
            <a:ext cx="2621902" cy="26259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D80EAA1-E5B0-45FB-BFC0-8E331FD6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664" y="1783798"/>
            <a:ext cx="2223330" cy="14166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700168F-8466-431C-97F7-809DA7D82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64" y="1783799"/>
            <a:ext cx="2450846" cy="141660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FE0FBA2-468F-4D12-B510-7B33BA77884C}"/>
              </a:ext>
            </a:extLst>
          </p:cNvPr>
          <p:cNvSpPr txBox="1"/>
          <p:nvPr/>
        </p:nvSpPr>
        <p:spPr>
          <a:xfrm>
            <a:off x="4679737" y="2168932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回到原点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去到将来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83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2D1C111-71ED-4F9A-A552-1E1038C9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58" y="3953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回到原点</a:t>
            </a:r>
            <a:endParaRPr lang="zh-CN" altLang="en-US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B32DC7-570B-4D43-9617-5577BC3F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2" y="2317069"/>
            <a:ext cx="8230356" cy="222386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自省价值观：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明白自己到底想要什么？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自己的人生有使命吗？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什么是有意义的事情？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2D1C111-71ED-4F9A-A552-1E1038C98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82" y="1960773"/>
            <a:ext cx="9144000" cy="2395278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看看我们所生活在的宇宙</a:t>
            </a:r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浩瀚</a:t>
            </a:r>
            <a:br>
              <a:rPr lang="en-US" altLang="zh-CN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什么是好的价值观？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A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2D1C111-71ED-4F9A-A552-1E1038C98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4800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人生很短，可惜每个人只有一次</a:t>
            </a:r>
            <a:endParaRPr lang="zh-CN" altLang="en-US" sz="4800" dirty="0"/>
          </a:p>
        </p:txBody>
      </p:sp>
      <p:sp>
        <p:nvSpPr>
          <p:cNvPr id="2" name="副标题 1">
            <a:extLst>
              <a:ext uri="{FF2B5EF4-FFF2-40B4-BE49-F238E27FC236}">
                <a16:creationId xmlns:a16="http://schemas.microsoft.com/office/drawing/2014/main" id="{AC15EA95-9C66-4F46-93D5-ED3B29074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908"/>
            <a:ext cx="9144000" cy="848664"/>
          </a:xfrm>
        </p:spPr>
        <p:txBody>
          <a:bodyPr/>
          <a:lstStyle/>
          <a:p>
            <a:r>
              <a:rPr lang="zh-CN" altLang="en-US" dirty="0"/>
              <a:t>你认为世界上最浪漫最美好的事情是什么？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D34391-87FD-4C67-A78C-5269C3A6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397053"/>
            <a:ext cx="922975" cy="9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1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704</Words>
  <Application>Microsoft Office PowerPoint</Application>
  <PresentationFormat>宽屏</PresentationFormat>
  <Paragraphs>70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等线 Light</vt:lpstr>
      <vt:lpstr>Arial</vt:lpstr>
      <vt:lpstr>Office 主题​​</vt:lpstr>
      <vt:lpstr>PowerPoint 演示文稿</vt:lpstr>
      <vt:lpstr>自我介绍</vt:lpstr>
      <vt:lpstr>《探索开发人员如何过好这一生》</vt:lpstr>
      <vt:lpstr> 在中国 大多数开发人员的生活是什么样的呢？ </vt:lpstr>
      <vt:lpstr> 程序员是吃青春饭的 </vt:lpstr>
      <vt:lpstr>PowerPoint 演示文稿</vt:lpstr>
      <vt:lpstr> 回到原点</vt:lpstr>
      <vt:lpstr> 看看我们所生活在的宇宙 浩瀚 什么是好的价值观？</vt:lpstr>
      <vt:lpstr>人生很短，可惜每个人只有一次</vt:lpstr>
      <vt:lpstr>PowerPoint 演示文稿</vt:lpstr>
      <vt:lpstr>PowerPoint 演示文稿</vt:lpstr>
      <vt:lpstr>PowerPoint 演示文稿</vt:lpstr>
      <vt:lpstr>PowerPoint 演示文稿</vt:lpstr>
      <vt:lpstr>未来不可避免的趋势</vt:lpstr>
      <vt:lpstr>PowerPoint 演示文稿</vt:lpstr>
      <vt:lpstr>我们人到底是什么？</vt:lpstr>
      <vt:lpstr>思想实验：特修斯之船</vt:lpstr>
      <vt:lpstr>PowerPoint 演示文稿</vt:lpstr>
      <vt:lpstr>PowerPoint 演示文稿</vt:lpstr>
      <vt:lpstr>悟</vt:lpstr>
      <vt:lpstr>我想对你说</vt:lpstr>
      <vt:lpstr>浅谈价值观后，我们来点实际的</vt:lpstr>
      <vt:lpstr>核心因素</vt:lpstr>
      <vt:lpstr>PowerPoint 演示文稿</vt:lpstr>
      <vt:lpstr>开启双事业发展，两条腿更稳更快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云客</dc:creator>
  <cp:lastModifiedBy>云客</cp:lastModifiedBy>
  <cp:revision>24</cp:revision>
  <dcterms:created xsi:type="dcterms:W3CDTF">2020-10-24T04:02:48Z</dcterms:created>
  <dcterms:modified xsi:type="dcterms:W3CDTF">2020-10-27T12:33:58Z</dcterms:modified>
</cp:coreProperties>
</file>